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32" r:id="rId1"/>
  </p:sldMasterIdLst>
  <p:notesMasterIdLst>
    <p:notesMasterId r:id="rId29"/>
  </p:notesMasterIdLst>
  <p:handoutMasterIdLst>
    <p:handoutMasterId r:id="rId30"/>
  </p:handoutMasterIdLst>
  <p:sldIdLst>
    <p:sldId id="435" r:id="rId2"/>
    <p:sldId id="436" r:id="rId3"/>
    <p:sldId id="437" r:id="rId4"/>
    <p:sldId id="438" r:id="rId5"/>
    <p:sldId id="448" r:id="rId6"/>
    <p:sldId id="439" r:id="rId7"/>
    <p:sldId id="447" r:id="rId8"/>
    <p:sldId id="449" r:id="rId9"/>
    <p:sldId id="450" r:id="rId10"/>
    <p:sldId id="451" r:id="rId11"/>
    <p:sldId id="452" r:id="rId12"/>
    <p:sldId id="453" r:id="rId13"/>
    <p:sldId id="454" r:id="rId14"/>
    <p:sldId id="455" r:id="rId15"/>
    <p:sldId id="456" r:id="rId16"/>
    <p:sldId id="457" r:id="rId17"/>
    <p:sldId id="458" r:id="rId18"/>
    <p:sldId id="459" r:id="rId19"/>
    <p:sldId id="460" r:id="rId20"/>
    <p:sldId id="461" r:id="rId21"/>
    <p:sldId id="462" r:id="rId22"/>
    <p:sldId id="463" r:id="rId23"/>
    <p:sldId id="464" r:id="rId24"/>
    <p:sldId id="442" r:id="rId25"/>
    <p:sldId id="465" r:id="rId26"/>
    <p:sldId id="466" r:id="rId27"/>
    <p:sldId id="446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D8FC"/>
    <a:srgbClr val="AE6BF2"/>
    <a:srgbClr val="2827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9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8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699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2023/1/5</a:t>
            </a:fld>
            <a:endParaRPr lang="zh-CN" altLang="en-US"/>
          </a:p>
        </p:txBody>
      </p:sp>
      <p:sp>
        <p:nvSpPr>
          <p:cNvPr id="1048700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701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104869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D2A48B96-639E-45A3-A0BA-2464DFDB1FAA}" type="datetimeFigureOut">
              <a:rPr lang="zh-CN" altLang="en-US" smtClean="0"/>
              <a:t>2023/1/5</a:t>
            </a:fld>
            <a:endParaRPr lang="zh-CN" altLang="en-US"/>
          </a:p>
        </p:txBody>
      </p:sp>
      <p:sp>
        <p:nvSpPr>
          <p:cNvPr id="104869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869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69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104869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pitchFamily="34" charset="0"/>
        <a:cs typeface="Calibri" panose="020F050202020403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pitchFamily="34" charset="0"/>
        <a:cs typeface="Calibri" panose="020F050202020403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pitchFamily="34" charset="0"/>
        <a:cs typeface="Calibri" panose="020F050202020403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pitchFamily="34" charset="0"/>
        <a:cs typeface="Calibri" panose="020F050202020403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pitchFamily="34" charset="0"/>
        <a:cs typeface="Calibri" panose="020F050202020403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582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4858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AA2F9-F3DA-4B3D-8745-6E78F508F019}" type="datetimeFigureOut">
              <a:rPr lang="zh-CN" altLang="en-US" smtClean="0"/>
              <a:t>2023/1/5</a:t>
            </a:fld>
            <a:endParaRPr lang="zh-CN" altLang="en-US"/>
          </a:p>
        </p:txBody>
      </p:sp>
      <p:sp>
        <p:nvSpPr>
          <p:cNvPr id="104858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8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E7837-08E4-4939-A834-4BA22CE881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6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66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AA2F9-F3DA-4B3D-8745-6E78F508F019}" type="datetimeFigureOut">
              <a:rPr lang="zh-CN" altLang="en-US" smtClean="0"/>
              <a:t>2023/1/5</a:t>
            </a:fld>
            <a:endParaRPr lang="zh-CN" altLang="en-US"/>
          </a:p>
        </p:txBody>
      </p:sp>
      <p:sp>
        <p:nvSpPr>
          <p:cNvPr id="104866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6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E7837-08E4-4939-A834-4BA22CE881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 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6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47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64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AA2F9-F3DA-4B3D-8745-6E78F508F019}" type="datetimeFigureOut">
              <a:rPr lang="zh-CN" altLang="en-US" smtClean="0"/>
              <a:t>2023/1/5</a:t>
            </a:fld>
            <a:endParaRPr lang="zh-CN" altLang="en-US"/>
          </a:p>
        </p:txBody>
      </p:sp>
      <p:sp>
        <p:nvSpPr>
          <p:cNvPr id="104864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5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E7837-08E4-4939-A834-4BA22CE881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52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65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AA2F9-F3DA-4B3D-8745-6E78F508F019}" type="datetimeFigureOut">
              <a:rPr lang="zh-CN" altLang="en-US" smtClean="0"/>
              <a:t>2023/1/5</a:t>
            </a:fld>
            <a:endParaRPr lang="zh-CN" altLang="en-US"/>
          </a:p>
        </p:txBody>
      </p:sp>
      <p:sp>
        <p:nvSpPr>
          <p:cNvPr id="104865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5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E7837-08E4-4939-A834-4BA22CE881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7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68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66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AA2F9-F3DA-4B3D-8745-6E78F508F019}" type="datetimeFigureOut">
              <a:rPr lang="zh-CN" altLang="en-US" smtClean="0"/>
              <a:t>2023/1/5</a:t>
            </a:fld>
            <a:endParaRPr lang="zh-CN" altLang="en-US"/>
          </a:p>
        </p:txBody>
      </p:sp>
      <p:sp>
        <p:nvSpPr>
          <p:cNvPr id="104867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7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E7837-08E4-4939-A834-4BA22CE881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7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67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67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AA2F9-F3DA-4B3D-8745-6E78F508F019}" type="datetimeFigureOut">
              <a:rPr lang="zh-CN" altLang="en-US" smtClean="0"/>
              <a:t>2023/1/5</a:t>
            </a:fld>
            <a:endParaRPr lang="zh-CN" altLang="en-US"/>
          </a:p>
        </p:txBody>
      </p:sp>
      <p:sp>
        <p:nvSpPr>
          <p:cNvPr id="104867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7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E7837-08E4-4939-A834-4BA22CE881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8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79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680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681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682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683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AA2F9-F3DA-4B3D-8745-6E78F508F019}" type="datetimeFigureOut">
              <a:rPr lang="zh-CN" altLang="en-US" smtClean="0"/>
              <a:t>2023/1/5</a:t>
            </a:fld>
            <a:endParaRPr lang="zh-CN" altLang="en-US"/>
          </a:p>
        </p:txBody>
      </p:sp>
      <p:sp>
        <p:nvSpPr>
          <p:cNvPr id="1048684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85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E7837-08E4-4939-A834-4BA22CE881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4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AA2F9-F3DA-4B3D-8745-6E78F508F019}" type="datetimeFigureOut">
              <a:rPr lang="zh-CN" altLang="en-US" smtClean="0"/>
              <a:t>2023/1/5</a:t>
            </a:fld>
            <a:endParaRPr lang="zh-CN" altLang="en-US"/>
          </a:p>
        </p:txBody>
      </p:sp>
      <p:sp>
        <p:nvSpPr>
          <p:cNvPr id="104864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4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E7837-08E4-4939-A834-4BA22CE881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AA2F9-F3DA-4B3D-8745-6E78F508F019}" type="datetimeFigureOut">
              <a:rPr lang="zh-CN" altLang="en-US" smtClean="0"/>
              <a:t>2023/1/5</a:t>
            </a:fld>
            <a:endParaRPr lang="zh-CN" altLang="en-US"/>
          </a:p>
        </p:txBody>
      </p:sp>
      <p:sp>
        <p:nvSpPr>
          <p:cNvPr id="1048589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90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E7837-08E4-4939-A834-4BA22CE881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6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87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688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689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AA2F9-F3DA-4B3D-8745-6E78F508F019}" type="datetimeFigureOut">
              <a:rPr lang="zh-CN" altLang="en-US" smtClean="0"/>
              <a:t>2023/1/5</a:t>
            </a:fld>
            <a:endParaRPr lang="zh-CN" altLang="en-US"/>
          </a:p>
        </p:txBody>
      </p:sp>
      <p:sp>
        <p:nvSpPr>
          <p:cNvPr id="1048690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91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E7837-08E4-4939-A834-4BA22CE881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6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57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8658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659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AA2F9-F3DA-4B3D-8745-6E78F508F019}" type="datetimeFigureOut">
              <a:rPr lang="zh-CN" altLang="en-US" smtClean="0"/>
              <a:t>2023/1/5</a:t>
            </a:fld>
            <a:endParaRPr lang="zh-CN" altLang="en-US"/>
          </a:p>
        </p:txBody>
      </p:sp>
      <p:sp>
        <p:nvSpPr>
          <p:cNvPr id="1048660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61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E7837-08E4-4939-A834-4BA22CE881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C59AA2F9-F3DA-4B3D-8745-6E78F508F019}" type="datetimeFigureOut">
              <a:rPr lang="zh-CN" altLang="en-US" smtClean="0"/>
              <a:t>2023/1/5</a:t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4DE7837-08E4-4939-A834-4BA22CE881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rijalFirmansyah/TA_2100018350_Aplikasi-Bank-Sampah/tree/main/src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82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97152" name="图片 5"/>
          <p:cNvPicPr>
            <a:picLocks noChangeAspect="1"/>
          </p:cNvPicPr>
          <p:nvPr/>
        </p:nvPicPr>
        <p:blipFill rotWithShape="1">
          <a:blip r:embed="rId3" cstate="print"/>
          <a:srcRect l="9730" t="26733" r="7568" b="24892"/>
          <a:stretch>
            <a:fillRect/>
          </a:stretch>
        </p:blipFill>
        <p:spPr>
          <a:xfrm>
            <a:off x="0" y="612654"/>
            <a:ext cx="11716782" cy="5981455"/>
          </a:xfrm>
          <a:prstGeom prst="rect">
            <a:avLst/>
          </a:prstGeom>
        </p:spPr>
      </p:pic>
      <p:pic>
        <p:nvPicPr>
          <p:cNvPr id="2097153" name="图片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58410" y="1629228"/>
            <a:ext cx="3599543" cy="3599543"/>
          </a:xfrm>
          <a:prstGeom prst="rect">
            <a:avLst/>
          </a:prstGeom>
        </p:spPr>
      </p:pic>
      <p:sp>
        <p:nvSpPr>
          <p:cNvPr id="1048587" name="Rectangle 6"/>
          <p:cNvSpPr>
            <a:spLocks noChangeArrowheads="1"/>
          </p:cNvSpPr>
          <p:nvPr/>
        </p:nvSpPr>
        <p:spPr bwMode="black">
          <a:xfrm>
            <a:off x="805955" y="2725953"/>
            <a:ext cx="7776973" cy="212365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6600" b="1" dirty="0">
                <a:gradFill>
                  <a:gsLst>
                    <a:gs pos="0">
                      <a:srgbClr val="27DBFC"/>
                    </a:gs>
                    <a:gs pos="100000">
                      <a:srgbClr val="B246EF"/>
                    </a:gs>
                  </a:gsLst>
                  <a:lin ang="0" scaled="1"/>
                </a:gra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PEMOGRAMAN BERORIENTASI OBJEK</a:t>
            </a:r>
            <a:endParaRPr lang="zh-CN" altLang="en-US" sz="6600" b="1" dirty="0">
              <a:gradFill>
                <a:gsLst>
                  <a:gs pos="0">
                    <a:srgbClr val="27DBFC"/>
                  </a:gs>
                  <a:gs pos="100000">
                    <a:srgbClr val="B246EF"/>
                  </a:gs>
                </a:gsLst>
                <a:lin ang="0" scaled="1"/>
              </a:gra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82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1" name="Rectangle 6"/>
          <p:cNvSpPr>
            <a:spLocks noChangeArrowheads="1"/>
          </p:cNvSpPr>
          <p:nvPr/>
        </p:nvSpPr>
        <p:spPr bwMode="black">
          <a:xfrm>
            <a:off x="3262135" y="258799"/>
            <a:ext cx="5340827" cy="110799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6600" b="1" dirty="0">
                <a:gradFill>
                  <a:gsLst>
                    <a:gs pos="0">
                      <a:srgbClr val="27DBFC"/>
                    </a:gs>
                    <a:gs pos="100000">
                      <a:srgbClr val="B246EF"/>
                    </a:gs>
                  </a:gsLst>
                  <a:lin ang="0" scaled="1"/>
                </a:gra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ALUR KERJA</a:t>
            </a:r>
          </a:p>
        </p:txBody>
      </p:sp>
      <p:pic>
        <p:nvPicPr>
          <p:cNvPr id="209715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36925" y="1741713"/>
            <a:ext cx="4187371" cy="41873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74EBCF-7353-FC29-F115-87E6595FFD43}"/>
              </a:ext>
            </a:extLst>
          </p:cNvPr>
          <p:cNvSpPr txBox="1"/>
          <p:nvPr/>
        </p:nvSpPr>
        <p:spPr>
          <a:xfrm>
            <a:off x="467704" y="1625594"/>
            <a:ext cx="653715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fi-FI" sz="24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 proses penginputan selesai dengan memasukkan nomor 99</a:t>
            </a:r>
          </a:p>
          <a:p>
            <a:endParaRPr lang="fi-FI" sz="2400" dirty="0">
              <a:solidFill>
                <a:schemeClr val="bg1"/>
              </a:solidFill>
              <a:effectLst/>
              <a:latin typeface="Bahnschrift SemiBold Condensed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i-FI" sz="2400" dirty="0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6. Setelah itu lanjut ke proses transaksi penukaran yang nani akan berisi jenis sampah, banyak(kg), harga(kg) dan jumlah semuahnya.</a:t>
            </a:r>
          </a:p>
          <a:p>
            <a:endParaRPr lang="fi-FI" sz="2400" dirty="0">
              <a:solidFill>
                <a:schemeClr val="bg1"/>
              </a:solidFill>
              <a:latin typeface="Bahnschrift SemiBold Condensed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i-FI" sz="24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7. Kemudian selesai</a:t>
            </a:r>
            <a:endParaRPr lang="en-ID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D" sz="2400" dirty="0">
              <a:solidFill>
                <a:schemeClr val="bg1"/>
              </a:solidFill>
              <a:effectLst/>
              <a:latin typeface="Bahnschrift SemiBold Condensed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D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174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82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1" name="Rectangle 6"/>
          <p:cNvSpPr>
            <a:spLocks noChangeArrowheads="1"/>
          </p:cNvSpPr>
          <p:nvPr/>
        </p:nvSpPr>
        <p:spPr bwMode="black">
          <a:xfrm>
            <a:off x="2280965" y="219840"/>
            <a:ext cx="7197318" cy="110799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6600" b="1" dirty="0">
                <a:gradFill>
                  <a:gsLst>
                    <a:gs pos="0">
                      <a:srgbClr val="27DBFC"/>
                    </a:gs>
                    <a:gs pos="100000">
                      <a:srgbClr val="B246EF"/>
                    </a:gs>
                  </a:gsLst>
                  <a:lin ang="0" scaled="1"/>
                </a:gra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DIAGRAM CLASS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74EBCF-7353-FC29-F115-87E6595FFD43}"/>
              </a:ext>
            </a:extLst>
          </p:cNvPr>
          <p:cNvSpPr txBox="1"/>
          <p:nvPr/>
        </p:nvSpPr>
        <p:spPr>
          <a:xfrm>
            <a:off x="467704" y="1625594"/>
            <a:ext cx="65371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D" sz="2400" dirty="0">
              <a:solidFill>
                <a:schemeClr val="bg1"/>
              </a:solidFill>
              <a:effectLst/>
              <a:latin typeface="Bahnschrift SemiBold Condensed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215557-6F45-3D3C-D39E-056804AFC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212" y="1250415"/>
            <a:ext cx="8726905" cy="536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62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82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1" name="Rectangle 6"/>
          <p:cNvSpPr>
            <a:spLocks noChangeArrowheads="1"/>
          </p:cNvSpPr>
          <p:nvPr/>
        </p:nvSpPr>
        <p:spPr bwMode="black">
          <a:xfrm>
            <a:off x="1307431" y="95138"/>
            <a:ext cx="9577137" cy="92333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5400" b="1" dirty="0">
                <a:gradFill>
                  <a:gsLst>
                    <a:gs pos="0">
                      <a:srgbClr val="27DBFC"/>
                    </a:gs>
                    <a:gs pos="100000">
                      <a:srgbClr val="B246EF"/>
                    </a:gs>
                  </a:gsLst>
                  <a:lin ang="0" scaled="1"/>
                </a:gra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SCREENSHOT CODING DI 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74EBCF-7353-FC29-F115-87E6595FFD43}"/>
              </a:ext>
            </a:extLst>
          </p:cNvPr>
          <p:cNvSpPr txBox="1"/>
          <p:nvPr/>
        </p:nvSpPr>
        <p:spPr>
          <a:xfrm>
            <a:off x="4380675" y="877763"/>
            <a:ext cx="283697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8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ID" sz="2800" dirty="0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Sampah.java</a:t>
            </a:r>
            <a:endParaRPr lang="en-ID" sz="2800" dirty="0">
              <a:solidFill>
                <a:schemeClr val="bg1"/>
              </a:solidFill>
              <a:effectLst/>
              <a:latin typeface="Bahnschrift SemiBold Condensed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EE6604-64BB-8859-5BA5-EA08E20A3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431" y="1538208"/>
            <a:ext cx="9288502" cy="522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80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82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1" name="Rectangle 6"/>
          <p:cNvSpPr>
            <a:spLocks noChangeArrowheads="1"/>
          </p:cNvSpPr>
          <p:nvPr/>
        </p:nvSpPr>
        <p:spPr bwMode="black">
          <a:xfrm>
            <a:off x="1307431" y="95138"/>
            <a:ext cx="9577137" cy="92333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5400" b="1" dirty="0">
                <a:gradFill>
                  <a:gsLst>
                    <a:gs pos="0">
                      <a:srgbClr val="27DBFC"/>
                    </a:gs>
                    <a:gs pos="100000">
                      <a:srgbClr val="B246EF"/>
                    </a:gs>
                  </a:gsLst>
                  <a:lin ang="0" scaled="1"/>
                </a:gra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SCREENSHOT CODING DI 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74EBCF-7353-FC29-F115-87E6595FFD43}"/>
              </a:ext>
            </a:extLst>
          </p:cNvPr>
          <p:cNvSpPr txBox="1"/>
          <p:nvPr/>
        </p:nvSpPr>
        <p:spPr>
          <a:xfrm>
            <a:off x="4380675" y="877763"/>
            <a:ext cx="283697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8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JenisSampah.java</a:t>
            </a:r>
          </a:p>
          <a:p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18ECD0-8876-52F8-77D2-686C2138F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430" y="1367499"/>
            <a:ext cx="9577137" cy="53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26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82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1" name="Rectangle 6"/>
          <p:cNvSpPr>
            <a:spLocks noChangeArrowheads="1"/>
          </p:cNvSpPr>
          <p:nvPr/>
        </p:nvSpPr>
        <p:spPr bwMode="black">
          <a:xfrm>
            <a:off x="1307431" y="95138"/>
            <a:ext cx="9577137" cy="92333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5400" b="1" dirty="0">
                <a:gradFill>
                  <a:gsLst>
                    <a:gs pos="0">
                      <a:srgbClr val="27DBFC"/>
                    </a:gs>
                    <a:gs pos="100000">
                      <a:srgbClr val="B246EF"/>
                    </a:gs>
                  </a:gsLst>
                  <a:lin ang="0" scaled="1"/>
                </a:gra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SCREENSHOT CODING DI 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74EBCF-7353-FC29-F115-87E6595FFD43}"/>
              </a:ext>
            </a:extLst>
          </p:cNvPr>
          <p:cNvSpPr txBox="1"/>
          <p:nvPr/>
        </p:nvSpPr>
        <p:spPr>
          <a:xfrm>
            <a:off x="4380675" y="877763"/>
            <a:ext cx="283697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8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JenisSampah.java</a:t>
            </a:r>
          </a:p>
          <a:p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A46847-D5A3-443A-7805-DBD28B91B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431" y="1360703"/>
            <a:ext cx="9604071" cy="540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14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82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1" name="Rectangle 6"/>
          <p:cNvSpPr>
            <a:spLocks noChangeArrowheads="1"/>
          </p:cNvSpPr>
          <p:nvPr/>
        </p:nvSpPr>
        <p:spPr bwMode="black">
          <a:xfrm>
            <a:off x="1307431" y="95138"/>
            <a:ext cx="9577137" cy="92333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5400" b="1" dirty="0">
                <a:gradFill>
                  <a:gsLst>
                    <a:gs pos="0">
                      <a:srgbClr val="27DBFC"/>
                    </a:gs>
                    <a:gs pos="100000">
                      <a:srgbClr val="B246EF"/>
                    </a:gs>
                  </a:gsLst>
                  <a:lin ang="0" scaled="1"/>
                </a:gra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SCREENSHOT CODING DI 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74EBCF-7353-FC29-F115-87E6595FFD43}"/>
              </a:ext>
            </a:extLst>
          </p:cNvPr>
          <p:cNvSpPr txBox="1"/>
          <p:nvPr/>
        </p:nvSpPr>
        <p:spPr>
          <a:xfrm>
            <a:off x="5038402" y="865455"/>
            <a:ext cx="283697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8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Client.java</a:t>
            </a:r>
          </a:p>
          <a:p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2C1308-54CD-42FC-69F9-093D8D45F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431" y="1351973"/>
            <a:ext cx="9577136" cy="538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607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82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1" name="Rectangle 6"/>
          <p:cNvSpPr>
            <a:spLocks noChangeArrowheads="1"/>
          </p:cNvSpPr>
          <p:nvPr/>
        </p:nvSpPr>
        <p:spPr bwMode="black">
          <a:xfrm>
            <a:off x="1307431" y="95138"/>
            <a:ext cx="9577137" cy="92333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5400" b="1" dirty="0">
                <a:gradFill>
                  <a:gsLst>
                    <a:gs pos="0">
                      <a:srgbClr val="27DBFC"/>
                    </a:gs>
                    <a:gs pos="100000">
                      <a:srgbClr val="B246EF"/>
                    </a:gs>
                  </a:gsLst>
                  <a:lin ang="0" scaled="1"/>
                </a:gra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SCREENSHOT CODING DI 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74EBCF-7353-FC29-F115-87E6595FFD43}"/>
              </a:ext>
            </a:extLst>
          </p:cNvPr>
          <p:cNvSpPr txBox="1"/>
          <p:nvPr/>
        </p:nvSpPr>
        <p:spPr>
          <a:xfrm>
            <a:off x="5038402" y="865455"/>
            <a:ext cx="283697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8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Client.java</a:t>
            </a:r>
          </a:p>
          <a:p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853766-2D3E-BBB5-2F0E-FC38073C1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774" y="1375855"/>
            <a:ext cx="9577137" cy="53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00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82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1" name="Rectangle 6"/>
          <p:cNvSpPr>
            <a:spLocks noChangeArrowheads="1"/>
          </p:cNvSpPr>
          <p:nvPr/>
        </p:nvSpPr>
        <p:spPr bwMode="black">
          <a:xfrm>
            <a:off x="1307431" y="95138"/>
            <a:ext cx="9577137" cy="92333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5400" b="1" dirty="0">
                <a:gradFill>
                  <a:gsLst>
                    <a:gs pos="0">
                      <a:srgbClr val="27DBFC"/>
                    </a:gs>
                    <a:gs pos="100000">
                      <a:srgbClr val="B246EF"/>
                    </a:gs>
                  </a:gsLst>
                  <a:lin ang="0" scaled="1"/>
                </a:gra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SCREENSHOT CODING DI 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74EBCF-7353-FC29-F115-87E6595FFD43}"/>
              </a:ext>
            </a:extLst>
          </p:cNvPr>
          <p:cNvSpPr txBox="1"/>
          <p:nvPr/>
        </p:nvSpPr>
        <p:spPr>
          <a:xfrm>
            <a:off x="5038402" y="865455"/>
            <a:ext cx="283697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8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Client.java</a:t>
            </a:r>
          </a:p>
          <a:p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3ADD3D-E3A5-EB41-96D3-9C0806CFD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532" y="1873033"/>
            <a:ext cx="10745339" cy="311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92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82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1" name="Rectangle 6"/>
          <p:cNvSpPr>
            <a:spLocks noChangeArrowheads="1"/>
          </p:cNvSpPr>
          <p:nvPr/>
        </p:nvSpPr>
        <p:spPr bwMode="black">
          <a:xfrm>
            <a:off x="1307431" y="95138"/>
            <a:ext cx="9577137" cy="92333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5400" b="1" dirty="0">
                <a:gradFill>
                  <a:gsLst>
                    <a:gs pos="0">
                      <a:srgbClr val="27DBFC"/>
                    </a:gs>
                    <a:gs pos="100000">
                      <a:srgbClr val="B246EF"/>
                    </a:gs>
                  </a:gsLst>
                  <a:lin ang="0" scaled="1"/>
                </a:gra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SCREENSHOT CODING DI 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74EBCF-7353-FC29-F115-87E6595FFD43}"/>
              </a:ext>
            </a:extLst>
          </p:cNvPr>
          <p:cNvSpPr txBox="1"/>
          <p:nvPr/>
        </p:nvSpPr>
        <p:spPr>
          <a:xfrm>
            <a:off x="5038402" y="865455"/>
            <a:ext cx="283697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8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Laporan.java</a:t>
            </a:r>
          </a:p>
          <a:p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325EFC-C4FE-2916-72BE-25622FCE2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683" y="1469930"/>
            <a:ext cx="9409885" cy="529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38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82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1" name="Rectangle 6"/>
          <p:cNvSpPr>
            <a:spLocks noChangeArrowheads="1"/>
          </p:cNvSpPr>
          <p:nvPr/>
        </p:nvSpPr>
        <p:spPr bwMode="black">
          <a:xfrm>
            <a:off x="1307431" y="95138"/>
            <a:ext cx="9577137" cy="92333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5400" b="1" dirty="0">
                <a:gradFill>
                  <a:gsLst>
                    <a:gs pos="0">
                      <a:srgbClr val="27DBFC"/>
                    </a:gs>
                    <a:gs pos="100000">
                      <a:srgbClr val="B246EF"/>
                    </a:gs>
                  </a:gsLst>
                  <a:lin ang="0" scaled="1"/>
                </a:gra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SCREENSHOT CODING DI 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74EBCF-7353-FC29-F115-87E6595FFD43}"/>
              </a:ext>
            </a:extLst>
          </p:cNvPr>
          <p:cNvSpPr txBox="1"/>
          <p:nvPr/>
        </p:nvSpPr>
        <p:spPr>
          <a:xfrm>
            <a:off x="5038402" y="865455"/>
            <a:ext cx="283697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8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Laporan.java</a:t>
            </a:r>
          </a:p>
          <a:p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E15E42-9F01-2614-BD66-48CC17226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058" y="1492080"/>
            <a:ext cx="9370510" cy="527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881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82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592" name="文本框 3"/>
          <p:cNvSpPr txBox="1"/>
          <p:nvPr/>
        </p:nvSpPr>
        <p:spPr>
          <a:xfrm>
            <a:off x="4249293" y="249095"/>
            <a:ext cx="3441798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en-US" altLang="zh-CN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IDENTITAS</a:t>
            </a:r>
            <a:endParaRPr lang="zh-CN" altLang="en-US" sz="32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1" name="组合 6"/>
          <p:cNvGrpSpPr/>
          <p:nvPr/>
        </p:nvGrpSpPr>
        <p:grpSpPr>
          <a:xfrm>
            <a:off x="4249293" y="1127784"/>
            <a:ext cx="3693275" cy="2035766"/>
            <a:chOff x="597271" y="2592608"/>
            <a:chExt cx="2363642" cy="2035766"/>
          </a:xfrm>
        </p:grpSpPr>
        <p:sp>
          <p:nvSpPr>
            <p:cNvPr id="1048593" name="圆角矩形 2"/>
            <p:cNvSpPr/>
            <p:nvPr/>
          </p:nvSpPr>
          <p:spPr>
            <a:xfrm>
              <a:off x="855864" y="2592608"/>
              <a:ext cx="1766224" cy="998105"/>
            </a:xfrm>
            <a:prstGeom prst="roundRect">
              <a:avLst/>
            </a:prstGeom>
            <a:gradFill>
              <a:gsLst>
                <a:gs pos="0">
                  <a:srgbClr val="27DBFC"/>
                </a:gs>
                <a:gs pos="100000">
                  <a:srgbClr val="B246E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48594" name="文本框 4"/>
            <p:cNvSpPr txBox="1"/>
            <p:nvPr/>
          </p:nvSpPr>
          <p:spPr>
            <a:xfrm>
              <a:off x="597271" y="3797377"/>
              <a:ext cx="2363642" cy="83099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dist"/>
              <a:r>
                <a:rPr lang="en-US" altLang="zh-CN" sz="24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ARRIJAL FIRMANSYAH</a:t>
              </a:r>
              <a:endParaRPr lang="zh-CN" altLang="en-US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48595" name="矩形 5"/>
            <p:cNvSpPr/>
            <p:nvPr/>
          </p:nvSpPr>
          <p:spPr>
            <a:xfrm>
              <a:off x="1257229" y="2799272"/>
              <a:ext cx="104372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NAMA : </a:t>
              </a:r>
              <a:endParaRPr lang="zh-CN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2" name="组合 7"/>
          <p:cNvGrpSpPr/>
          <p:nvPr/>
        </p:nvGrpSpPr>
        <p:grpSpPr>
          <a:xfrm>
            <a:off x="4907930" y="5030595"/>
            <a:ext cx="2363642" cy="1584583"/>
            <a:chOff x="597271" y="2607364"/>
            <a:chExt cx="2363642" cy="1584583"/>
          </a:xfrm>
        </p:grpSpPr>
        <p:sp>
          <p:nvSpPr>
            <p:cNvPr id="1048596" name="圆角矩形 8"/>
            <p:cNvSpPr/>
            <p:nvPr/>
          </p:nvSpPr>
          <p:spPr>
            <a:xfrm>
              <a:off x="900774" y="2607364"/>
              <a:ext cx="1756637" cy="998105"/>
            </a:xfrm>
            <a:prstGeom prst="roundRect">
              <a:avLst/>
            </a:prstGeom>
            <a:gradFill>
              <a:gsLst>
                <a:gs pos="0">
                  <a:srgbClr val="27DBFC"/>
                </a:gs>
                <a:gs pos="100000">
                  <a:srgbClr val="B246E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48597" name="文本框 9"/>
            <p:cNvSpPr txBox="1"/>
            <p:nvPr/>
          </p:nvSpPr>
          <p:spPr>
            <a:xfrm>
              <a:off x="597271" y="3731572"/>
              <a:ext cx="2363642" cy="46037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dist"/>
              <a:r>
                <a:rPr lang="en-US" altLang="zh-CN" sz="24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</a:t>
              </a:r>
              <a:endParaRPr lang="zh-CN" altLang="en-US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48598" name="矩形 10"/>
            <p:cNvSpPr/>
            <p:nvPr/>
          </p:nvSpPr>
          <p:spPr>
            <a:xfrm>
              <a:off x="1055659" y="2814028"/>
              <a:ext cx="160175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KELAS :</a:t>
              </a:r>
              <a:endParaRPr lang="zh-CN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3" name="组合 11"/>
          <p:cNvGrpSpPr/>
          <p:nvPr/>
        </p:nvGrpSpPr>
        <p:grpSpPr>
          <a:xfrm>
            <a:off x="4907930" y="3130881"/>
            <a:ext cx="2363642" cy="1586438"/>
            <a:chOff x="683569" y="2597334"/>
            <a:chExt cx="2363642" cy="1586438"/>
          </a:xfrm>
        </p:grpSpPr>
        <p:sp>
          <p:nvSpPr>
            <p:cNvPr id="1048599" name="圆角矩形 12"/>
            <p:cNvSpPr/>
            <p:nvPr/>
          </p:nvSpPr>
          <p:spPr>
            <a:xfrm>
              <a:off x="980822" y="2597334"/>
              <a:ext cx="1601752" cy="998105"/>
            </a:xfrm>
            <a:prstGeom prst="roundRect">
              <a:avLst/>
            </a:prstGeom>
            <a:gradFill>
              <a:gsLst>
                <a:gs pos="0">
                  <a:srgbClr val="27DBFC"/>
                </a:gs>
                <a:gs pos="100000">
                  <a:srgbClr val="B246E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48600" name="文本框 13"/>
            <p:cNvSpPr txBox="1"/>
            <p:nvPr/>
          </p:nvSpPr>
          <p:spPr>
            <a:xfrm>
              <a:off x="683569" y="3723397"/>
              <a:ext cx="2363642" cy="46037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dist"/>
              <a:r>
                <a:rPr lang="en-US" altLang="zh-CN" sz="24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2100018350</a:t>
              </a:r>
              <a:endParaRPr lang="zh-CN" altLang="en-US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48601" name="矩形 14"/>
            <p:cNvSpPr/>
            <p:nvPr/>
          </p:nvSpPr>
          <p:spPr>
            <a:xfrm>
              <a:off x="1253684" y="2782256"/>
              <a:ext cx="122341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NIM : </a:t>
              </a:r>
              <a:endParaRPr lang="zh-CN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82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1" name="Rectangle 6"/>
          <p:cNvSpPr>
            <a:spLocks noChangeArrowheads="1"/>
          </p:cNvSpPr>
          <p:nvPr/>
        </p:nvSpPr>
        <p:spPr bwMode="black">
          <a:xfrm>
            <a:off x="1307431" y="95138"/>
            <a:ext cx="9577137" cy="92333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5400" b="1" dirty="0">
                <a:gradFill>
                  <a:gsLst>
                    <a:gs pos="0">
                      <a:srgbClr val="27DBFC"/>
                    </a:gs>
                    <a:gs pos="100000">
                      <a:srgbClr val="B246EF"/>
                    </a:gs>
                  </a:gsLst>
                  <a:lin ang="0" scaled="1"/>
                </a:gra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SCREENSHOT CODING DI 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74EBCF-7353-FC29-F115-87E6595FFD43}"/>
              </a:ext>
            </a:extLst>
          </p:cNvPr>
          <p:cNvSpPr txBox="1"/>
          <p:nvPr/>
        </p:nvSpPr>
        <p:spPr>
          <a:xfrm>
            <a:off x="4974233" y="880678"/>
            <a:ext cx="283697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800" dirty="0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Transaksi</a:t>
            </a:r>
            <a:r>
              <a:rPr lang="en-ID" sz="28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.java</a:t>
            </a:r>
          </a:p>
          <a:p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81DAD2-30EE-28BF-B778-4779EF5E8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431" y="1383915"/>
            <a:ext cx="9562808" cy="537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63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82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1" name="Rectangle 6"/>
          <p:cNvSpPr>
            <a:spLocks noChangeArrowheads="1"/>
          </p:cNvSpPr>
          <p:nvPr/>
        </p:nvSpPr>
        <p:spPr bwMode="black">
          <a:xfrm>
            <a:off x="1307431" y="95138"/>
            <a:ext cx="9577137" cy="92333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5400" b="1" dirty="0">
                <a:gradFill>
                  <a:gsLst>
                    <a:gs pos="0">
                      <a:srgbClr val="27DBFC"/>
                    </a:gs>
                    <a:gs pos="100000">
                      <a:srgbClr val="B246EF"/>
                    </a:gs>
                  </a:gsLst>
                  <a:lin ang="0" scaled="1"/>
                </a:gra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SCREENSHOT CODING DI 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74EBCF-7353-FC29-F115-87E6595FFD43}"/>
              </a:ext>
            </a:extLst>
          </p:cNvPr>
          <p:cNvSpPr txBox="1"/>
          <p:nvPr/>
        </p:nvSpPr>
        <p:spPr>
          <a:xfrm>
            <a:off x="4974233" y="880678"/>
            <a:ext cx="283697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800" dirty="0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Transaksi</a:t>
            </a:r>
            <a:r>
              <a:rPr lang="en-ID" sz="28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.java</a:t>
            </a:r>
          </a:p>
          <a:p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1B3055-B45F-8B0F-D0CC-AFF566A58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680" y="1383914"/>
            <a:ext cx="9298640" cy="523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27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82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1" name="Rectangle 6"/>
          <p:cNvSpPr>
            <a:spLocks noChangeArrowheads="1"/>
          </p:cNvSpPr>
          <p:nvPr/>
        </p:nvSpPr>
        <p:spPr bwMode="black">
          <a:xfrm>
            <a:off x="1307431" y="95138"/>
            <a:ext cx="9577137" cy="92333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5400" b="1" dirty="0">
                <a:gradFill>
                  <a:gsLst>
                    <a:gs pos="0">
                      <a:srgbClr val="27DBFC"/>
                    </a:gs>
                    <a:gs pos="100000">
                      <a:srgbClr val="B246EF"/>
                    </a:gs>
                  </a:gsLst>
                  <a:lin ang="0" scaled="1"/>
                </a:gra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SCREENSHOT CODING DI 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74EBCF-7353-FC29-F115-87E6595FFD43}"/>
              </a:ext>
            </a:extLst>
          </p:cNvPr>
          <p:cNvSpPr txBox="1"/>
          <p:nvPr/>
        </p:nvSpPr>
        <p:spPr>
          <a:xfrm>
            <a:off x="4974233" y="880678"/>
            <a:ext cx="283697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800" dirty="0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Transaksi</a:t>
            </a:r>
            <a:r>
              <a:rPr lang="en-ID" sz="28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.java</a:t>
            </a:r>
          </a:p>
          <a:p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6FC4F9-7BA5-CE1F-E566-F6A61FD62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254" y="1448083"/>
            <a:ext cx="9271745" cy="521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09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82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1" name="Rectangle 6"/>
          <p:cNvSpPr>
            <a:spLocks noChangeArrowheads="1"/>
          </p:cNvSpPr>
          <p:nvPr/>
        </p:nvSpPr>
        <p:spPr bwMode="black">
          <a:xfrm>
            <a:off x="1307431" y="95138"/>
            <a:ext cx="9577137" cy="92333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5400" b="1" dirty="0">
                <a:gradFill>
                  <a:gsLst>
                    <a:gs pos="0">
                      <a:srgbClr val="27DBFC"/>
                    </a:gs>
                    <a:gs pos="100000">
                      <a:srgbClr val="B246EF"/>
                    </a:gs>
                  </a:gsLst>
                  <a:lin ang="0" scaled="1"/>
                </a:gra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SCREENSHOT CODING DI 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74EBCF-7353-FC29-F115-87E6595FFD43}"/>
              </a:ext>
            </a:extLst>
          </p:cNvPr>
          <p:cNvSpPr txBox="1"/>
          <p:nvPr/>
        </p:nvSpPr>
        <p:spPr>
          <a:xfrm>
            <a:off x="4974233" y="880678"/>
            <a:ext cx="283697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800" dirty="0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ID" sz="28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.java</a:t>
            </a:r>
          </a:p>
          <a:p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ACE760-4FDB-F1BF-9090-6AB3C5DF1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336" y="1399957"/>
            <a:ext cx="9480231" cy="533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266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82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97159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1522"/>
            <a:ext cx="4891314" cy="4211470"/>
          </a:xfrm>
          <a:prstGeom prst="rect">
            <a:avLst/>
          </a:prstGeom>
        </p:spPr>
      </p:pic>
      <p:sp>
        <p:nvSpPr>
          <p:cNvPr id="1048623" name="椭圆 4"/>
          <p:cNvSpPr/>
          <p:nvPr/>
        </p:nvSpPr>
        <p:spPr>
          <a:xfrm>
            <a:off x="7808686" y="1711522"/>
            <a:ext cx="1582057" cy="158205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24" name="TextBox 15"/>
          <p:cNvSpPr txBox="1">
            <a:spLocks noChangeArrowheads="1"/>
          </p:cNvSpPr>
          <p:nvPr/>
        </p:nvSpPr>
        <p:spPr bwMode="auto">
          <a:xfrm>
            <a:off x="6494449" y="3597541"/>
            <a:ext cx="4210530" cy="161544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Enter title</a:t>
            </a:r>
            <a:endParaRPr lang="en-US" altLang="zh-CN" sz="2000" b="1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Click here to add content of the text，and briefly explain your point of view.Click here to add content of the text，and briefly explain your point of view.
</a:t>
            </a:r>
          </a:p>
        </p:txBody>
      </p:sp>
      <p:pic>
        <p:nvPicPr>
          <p:cNvPr id="2097160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6035" y="2086241"/>
            <a:ext cx="807357" cy="807357"/>
          </a:xfrm>
          <a:prstGeom prst="rect">
            <a:avLst/>
          </a:prstGeom>
        </p:spPr>
      </p:pic>
      <p:sp>
        <p:nvSpPr>
          <p:cNvPr id="2" name="Rectangle 6">
            <a:extLst>
              <a:ext uri="{FF2B5EF4-FFF2-40B4-BE49-F238E27FC236}">
                <a16:creationId xmlns:a16="http://schemas.microsoft.com/office/drawing/2014/main" id="{733D65F9-003E-BE19-7385-6C187D2D9266}"/>
              </a:ext>
            </a:extLst>
          </p:cNvPr>
          <p:cNvSpPr>
            <a:spLocks noChangeArrowheads="1"/>
          </p:cNvSpPr>
          <p:nvPr/>
        </p:nvSpPr>
        <p:spPr bwMode="black">
          <a:xfrm>
            <a:off x="357821" y="185438"/>
            <a:ext cx="11208537" cy="70788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4000" b="1" dirty="0">
                <a:gradFill>
                  <a:gsLst>
                    <a:gs pos="0">
                      <a:srgbClr val="27DBFC"/>
                    </a:gs>
                    <a:gs pos="100000">
                      <a:srgbClr val="B246EF"/>
                    </a:gs>
                  </a:gsLst>
                  <a:lin ang="0" scaled="1"/>
                </a:gra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SCREENSHOT TAMPILAN LUARAN PROGRAM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837F63-B9D9-3C75-ED96-E51361443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546" y="1645019"/>
            <a:ext cx="8111523" cy="456261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82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23" name="椭圆 4"/>
          <p:cNvSpPr/>
          <p:nvPr/>
        </p:nvSpPr>
        <p:spPr>
          <a:xfrm>
            <a:off x="7808686" y="1711522"/>
            <a:ext cx="1582057" cy="158205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24" name="TextBox 15"/>
          <p:cNvSpPr txBox="1">
            <a:spLocks noChangeArrowheads="1"/>
          </p:cNvSpPr>
          <p:nvPr/>
        </p:nvSpPr>
        <p:spPr bwMode="auto">
          <a:xfrm>
            <a:off x="6494449" y="3597541"/>
            <a:ext cx="4210530" cy="161544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Enter title</a:t>
            </a:r>
            <a:endParaRPr lang="en-US" altLang="zh-CN" sz="2000" b="1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Click here to add content of the text，and briefly explain your point of view.Click here to add content of the text，and briefly explain your point of view.
</a:t>
            </a:r>
          </a:p>
        </p:txBody>
      </p:sp>
      <p:pic>
        <p:nvPicPr>
          <p:cNvPr id="2097160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96035" y="2086241"/>
            <a:ext cx="807357" cy="807357"/>
          </a:xfrm>
          <a:prstGeom prst="rect">
            <a:avLst/>
          </a:prstGeom>
        </p:spPr>
      </p:pic>
      <p:sp>
        <p:nvSpPr>
          <p:cNvPr id="2" name="Rectangle 6">
            <a:extLst>
              <a:ext uri="{FF2B5EF4-FFF2-40B4-BE49-F238E27FC236}">
                <a16:creationId xmlns:a16="http://schemas.microsoft.com/office/drawing/2014/main" id="{733D65F9-003E-BE19-7385-6C187D2D9266}"/>
              </a:ext>
            </a:extLst>
          </p:cNvPr>
          <p:cNvSpPr>
            <a:spLocks noChangeArrowheads="1"/>
          </p:cNvSpPr>
          <p:nvPr/>
        </p:nvSpPr>
        <p:spPr bwMode="black">
          <a:xfrm>
            <a:off x="357821" y="185438"/>
            <a:ext cx="11208537" cy="70788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4000" b="1" dirty="0">
                <a:gradFill>
                  <a:gsLst>
                    <a:gs pos="0">
                      <a:srgbClr val="27DBFC"/>
                    </a:gs>
                    <a:gs pos="100000">
                      <a:srgbClr val="B246EF"/>
                    </a:gs>
                  </a:gsLst>
                  <a:lin ang="0" scaled="1"/>
                </a:gra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SCREENSHOT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725FF-EEAD-02A6-7F97-CC804C85B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3" y="1580765"/>
            <a:ext cx="7949445" cy="44714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6C97FD-AD95-0FE6-EAD1-4DD4EF256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825" y="1580765"/>
            <a:ext cx="7949445" cy="447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899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82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733D65F9-003E-BE19-7385-6C187D2D9266}"/>
              </a:ext>
            </a:extLst>
          </p:cNvPr>
          <p:cNvSpPr>
            <a:spLocks noChangeArrowheads="1"/>
          </p:cNvSpPr>
          <p:nvPr/>
        </p:nvSpPr>
        <p:spPr bwMode="black">
          <a:xfrm>
            <a:off x="357821" y="282562"/>
            <a:ext cx="11208537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800" b="1" dirty="0">
                <a:gradFill>
                  <a:gsLst>
                    <a:gs pos="0">
                      <a:srgbClr val="27DBFC"/>
                    </a:gs>
                    <a:gs pos="100000">
                      <a:srgbClr val="B246EF"/>
                    </a:gs>
                  </a:gsLst>
                  <a:lin ang="0" scaled="1"/>
                </a:gra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SCREENSHOT TAMPILAN DAFTAR FILE DIHALAMAN PROJEK GITHUB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4EC2AC-B75E-9A1A-C7E4-DF98222A8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1357"/>
            <a:ext cx="7154778" cy="4024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558ED0-4036-B903-3573-A2B6193FE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223" y="1641357"/>
            <a:ext cx="7154777" cy="402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608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82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97164" name="图片 5"/>
          <p:cNvPicPr>
            <a:picLocks noChangeAspect="1"/>
          </p:cNvPicPr>
          <p:nvPr/>
        </p:nvPicPr>
        <p:blipFill rotWithShape="1">
          <a:blip r:embed="rId2" cstate="print"/>
          <a:srcRect l="9730" t="26733" r="7568" b="24892"/>
          <a:stretch>
            <a:fillRect/>
          </a:stretch>
        </p:blipFill>
        <p:spPr>
          <a:xfrm>
            <a:off x="257504" y="580570"/>
            <a:ext cx="11716782" cy="5981455"/>
          </a:xfrm>
          <a:prstGeom prst="rect">
            <a:avLst/>
          </a:prstGeom>
        </p:spPr>
      </p:pic>
      <p:pic>
        <p:nvPicPr>
          <p:cNvPr id="2097165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58410" y="1629228"/>
            <a:ext cx="3599543" cy="3599543"/>
          </a:xfrm>
          <a:prstGeom prst="rect">
            <a:avLst/>
          </a:prstGeom>
        </p:spPr>
      </p:pic>
      <p:sp>
        <p:nvSpPr>
          <p:cNvPr id="1048641" name="Rectangle 6"/>
          <p:cNvSpPr>
            <a:spLocks noChangeArrowheads="1"/>
          </p:cNvSpPr>
          <p:nvPr/>
        </p:nvSpPr>
        <p:spPr bwMode="black">
          <a:xfrm>
            <a:off x="1401250" y="2875002"/>
            <a:ext cx="5340827" cy="106934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6600" b="1" dirty="0">
                <a:gradFill>
                  <a:gsLst>
                    <a:gs pos="0">
                      <a:srgbClr val="27DBFC"/>
                    </a:gs>
                    <a:gs pos="100000">
                      <a:srgbClr val="B246EF"/>
                    </a:gs>
                  </a:gsLst>
                  <a:lin ang="0" scaled="1"/>
                </a:gra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THANKS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82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zh-CN" altLang="en-US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97154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06130" y="2097410"/>
            <a:ext cx="4760590" cy="4760590"/>
          </a:xfrm>
          <a:prstGeom prst="rect">
            <a:avLst/>
          </a:prstGeom>
        </p:spPr>
      </p:pic>
      <p:sp>
        <p:nvSpPr>
          <p:cNvPr id="2" name="Rectangle 6">
            <a:extLst>
              <a:ext uri="{FF2B5EF4-FFF2-40B4-BE49-F238E27FC236}">
                <a16:creationId xmlns:a16="http://schemas.microsoft.com/office/drawing/2014/main" id="{4B5C3140-6B01-1DE3-68C4-BCBA3CD618BF}"/>
              </a:ext>
            </a:extLst>
          </p:cNvPr>
          <p:cNvSpPr>
            <a:spLocks noChangeArrowheads="1"/>
          </p:cNvSpPr>
          <p:nvPr/>
        </p:nvSpPr>
        <p:spPr bwMode="black">
          <a:xfrm>
            <a:off x="965297" y="491089"/>
            <a:ext cx="6728326" cy="212365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6600" b="1" dirty="0">
                <a:gradFill>
                  <a:gsLst>
                    <a:gs pos="0">
                      <a:srgbClr val="27DBFC"/>
                    </a:gs>
                    <a:gs pos="100000">
                      <a:srgbClr val="B246EF"/>
                    </a:gs>
                  </a:gsLst>
                  <a:lin ang="0" scaled="1"/>
                </a:gra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APLIKASI BANK SAMPAH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2E0BB8A9-EA94-1E76-279B-E668371417B2}"/>
              </a:ext>
            </a:extLst>
          </p:cNvPr>
          <p:cNvSpPr>
            <a:spLocks noChangeArrowheads="1"/>
          </p:cNvSpPr>
          <p:nvPr/>
        </p:nvSpPr>
        <p:spPr bwMode="black">
          <a:xfrm>
            <a:off x="1252789" y="3075057"/>
            <a:ext cx="5340827" cy="70788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</a:pPr>
            <a:endParaRPr lang="en-US" altLang="zh-CN" sz="4000" b="1" dirty="0">
              <a:gradFill>
                <a:gsLst>
                  <a:gs pos="0">
                    <a:srgbClr val="27DBFC"/>
                  </a:gs>
                  <a:gs pos="100000">
                    <a:srgbClr val="B246EF"/>
                  </a:gs>
                </a:gsLst>
                <a:lin ang="0" scaled="1"/>
              </a:gra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hlinkClick r:id="rId3"/>
            <a:extLst>
              <a:ext uri="{FF2B5EF4-FFF2-40B4-BE49-F238E27FC236}">
                <a16:creationId xmlns:a16="http://schemas.microsoft.com/office/drawing/2014/main" id="{3992AFDE-6621-CE8B-1D27-129F84E9703D}"/>
              </a:ext>
            </a:extLst>
          </p:cNvPr>
          <p:cNvSpPr txBox="1"/>
          <p:nvPr/>
        </p:nvSpPr>
        <p:spPr>
          <a:xfrm>
            <a:off x="1252789" y="3105835"/>
            <a:ext cx="627095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LINK GITHUB : </a:t>
            </a:r>
            <a:r>
              <a:rPr lang="en-US" sz="3200" dirty="0">
                <a:solidFill>
                  <a:schemeClr val="bg1"/>
                </a:solidFill>
                <a:latin typeface="Bahnschrift SemiBold Condensed" panose="020B0502040204020203" pitchFamily="34" charset="0"/>
                <a:hlinkClick r:id="rId3"/>
              </a:rPr>
              <a:t> https://github.com/ArrijalFirmansyah/TA_2100018350_Aplikasi-Bank-Sampah/tree/main/src</a:t>
            </a:r>
            <a:endParaRPr lang="en-ID" sz="32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82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08" name="矩形 1"/>
          <p:cNvSpPr/>
          <p:nvPr/>
        </p:nvSpPr>
        <p:spPr>
          <a:xfrm>
            <a:off x="593559" y="626844"/>
            <a:ext cx="10908630" cy="5692450"/>
          </a:xfrm>
          <a:prstGeom prst="rect">
            <a:avLst/>
          </a:prstGeom>
          <a:noFill/>
          <a:ln w="50800">
            <a:gradFill flip="none" rotWithShape="1">
              <a:gsLst>
                <a:gs pos="0">
                  <a:srgbClr val="27DBFC"/>
                </a:gs>
                <a:gs pos="100000">
                  <a:srgbClr val="B246EF"/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09" name="TextBox 15"/>
          <p:cNvSpPr txBox="1">
            <a:spLocks noChangeArrowheads="1"/>
          </p:cNvSpPr>
          <p:nvPr/>
        </p:nvSpPr>
        <p:spPr bwMode="auto">
          <a:xfrm>
            <a:off x="1262283" y="292485"/>
            <a:ext cx="9667434" cy="656551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200000"/>
              </a:lnSpc>
            </a:pPr>
            <a:endParaRPr lang="en-US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200000"/>
              </a:lnSpc>
            </a:pPr>
            <a:endParaRPr lang="en-US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200000"/>
              </a:lnSpc>
            </a:pPr>
            <a:r>
              <a:rPr lang="en-US" sz="28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Program </a:t>
            </a:r>
            <a:r>
              <a:rPr lang="en-US" sz="28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US" sz="28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28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dirancang</a:t>
            </a:r>
            <a:r>
              <a:rPr lang="en-US" sz="28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8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nantinya</a:t>
            </a:r>
            <a:r>
              <a:rPr lang="en-US" sz="28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8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sz="28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8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menukarkan</a:t>
            </a:r>
            <a:r>
              <a:rPr lang="en-US" sz="28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barang-barang</a:t>
            </a:r>
            <a:r>
              <a:rPr lang="en-US" sz="28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8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28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terpakai</a:t>
            </a:r>
            <a:r>
              <a:rPr lang="en-US" sz="28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8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sampah</a:t>
            </a:r>
            <a:r>
              <a:rPr lang="en-US" sz="28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8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Organik</a:t>
            </a:r>
            <a:r>
              <a:rPr lang="en-US" sz="28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daur</a:t>
            </a:r>
            <a:r>
              <a:rPr lang="en-US" sz="28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ulang</a:t>
            </a:r>
            <a:r>
              <a:rPr lang="en-US" sz="28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8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sampah</a:t>
            </a:r>
            <a:r>
              <a:rPr lang="en-US" sz="28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Anorganik</a:t>
            </a:r>
            <a:r>
              <a:rPr lang="en-US" sz="28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Berdasarkan</a:t>
            </a:r>
            <a:r>
              <a:rPr lang="en-US" sz="28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kriteria</a:t>
            </a:r>
            <a:r>
              <a:rPr lang="en-US" sz="28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sampah</a:t>
            </a:r>
            <a:r>
              <a:rPr lang="en-US" sz="28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8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ditukarkan</a:t>
            </a:r>
            <a:r>
              <a:rPr lang="en-US" sz="28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US" sz="28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user </a:t>
            </a:r>
            <a:r>
              <a:rPr lang="en-US" sz="28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8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mendapatkan</a:t>
            </a:r>
            <a:r>
              <a:rPr lang="en-US" sz="28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uang/</a:t>
            </a:r>
            <a:r>
              <a:rPr lang="en-US" sz="28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hadiah</a:t>
            </a:r>
            <a:r>
              <a:rPr lang="en-US" sz="28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8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berbeda</a:t>
            </a:r>
            <a:r>
              <a:rPr lang="en-US" sz="28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en-US" sz="28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beda</a:t>
            </a:r>
            <a:r>
              <a:rPr lang="en-US" sz="28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juga </a:t>
            </a:r>
            <a:r>
              <a:rPr lang="en-US" sz="28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tergantung</a:t>
            </a:r>
            <a:r>
              <a:rPr lang="en-US" sz="28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28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berat</a:t>
            </a:r>
            <a:r>
              <a:rPr lang="en-US" sz="28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(kg) dan </a:t>
            </a:r>
            <a:r>
              <a:rPr lang="en-US" sz="28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kriteria</a:t>
            </a:r>
            <a:r>
              <a:rPr lang="en-US" sz="28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jenis</a:t>
            </a:r>
            <a:r>
              <a:rPr lang="en-US" sz="28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sampah</a:t>
            </a:r>
            <a:r>
              <a:rPr lang="en-US" sz="28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8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ditukarkan</a:t>
            </a:r>
            <a:r>
              <a:rPr lang="en-US" sz="28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2800" dirty="0">
              <a:solidFill>
                <a:schemeClr val="bg1"/>
              </a:solidFill>
              <a:effectLst/>
              <a:latin typeface="Bahnschrift SemiBold Condensed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200000"/>
              </a:lnSpc>
            </a:pPr>
            <a:r>
              <a:rPr lang="zh-CN" altLang="en-US" sz="1200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  <a:t>
</a:t>
            </a:r>
            <a:endParaRPr lang="zh-CN" altLang="en-US" sz="1200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47BF5142-5044-AC4A-95C7-43F46396E635}"/>
              </a:ext>
            </a:extLst>
          </p:cNvPr>
          <p:cNvSpPr>
            <a:spLocks noChangeArrowheads="1"/>
          </p:cNvSpPr>
          <p:nvPr/>
        </p:nvSpPr>
        <p:spPr bwMode="black">
          <a:xfrm>
            <a:off x="2233498" y="835391"/>
            <a:ext cx="7725004" cy="110799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6600" b="1" dirty="0">
                <a:gradFill>
                  <a:gsLst>
                    <a:gs pos="0">
                      <a:srgbClr val="27DBFC"/>
                    </a:gs>
                    <a:gs pos="100000">
                      <a:srgbClr val="B246EF"/>
                    </a:gs>
                  </a:gsLst>
                  <a:lin ang="0" scaled="1"/>
                </a:gra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DESKRIPSI APLIKASI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82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08" name="矩形 1"/>
          <p:cNvSpPr/>
          <p:nvPr/>
        </p:nvSpPr>
        <p:spPr>
          <a:xfrm>
            <a:off x="593559" y="626844"/>
            <a:ext cx="10908630" cy="5692450"/>
          </a:xfrm>
          <a:prstGeom prst="rect">
            <a:avLst/>
          </a:prstGeom>
          <a:noFill/>
          <a:ln w="50800">
            <a:gradFill flip="none" rotWithShape="1">
              <a:gsLst>
                <a:gs pos="0">
                  <a:srgbClr val="27DBFC"/>
                </a:gs>
                <a:gs pos="100000">
                  <a:srgbClr val="B246EF"/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09" name="TextBox 15"/>
          <p:cNvSpPr txBox="1">
            <a:spLocks noChangeArrowheads="1"/>
          </p:cNvSpPr>
          <p:nvPr/>
        </p:nvSpPr>
        <p:spPr bwMode="auto">
          <a:xfrm>
            <a:off x="2609819" y="796581"/>
            <a:ext cx="3742854" cy="484196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200000"/>
              </a:lnSpc>
            </a:pPr>
            <a:endParaRPr lang="en-US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200000"/>
              </a:lnSpc>
            </a:pPr>
            <a:endParaRPr lang="en-US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Memasukkan</a:t>
            </a:r>
            <a:r>
              <a:rPr lang="en-US" sz="28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 client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800" dirty="0" err="1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enukarkan</a:t>
            </a:r>
            <a:r>
              <a:rPr lang="en-US" sz="2800" dirty="0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sampah</a:t>
            </a:r>
            <a:endParaRPr lang="en-US" sz="2800" dirty="0">
              <a:solidFill>
                <a:schemeClr val="bg1"/>
              </a:solidFill>
              <a:latin typeface="Bahnschrift SemiBold Condensed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Mendapat</a:t>
            </a:r>
            <a:r>
              <a:rPr lang="en-US" sz="28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biaya</a:t>
            </a:r>
            <a:endParaRPr lang="en-ID" sz="2800" dirty="0">
              <a:solidFill>
                <a:schemeClr val="bg1"/>
              </a:solidFill>
              <a:effectLst/>
              <a:latin typeface="Bahnschrift SemiBold Condensed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200000"/>
              </a:lnSpc>
            </a:pPr>
            <a:r>
              <a:rPr lang="zh-CN" altLang="en-US" sz="1200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  <a:t>
</a:t>
            </a:r>
            <a:endParaRPr lang="zh-CN" altLang="en-US" sz="1200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47BF5142-5044-AC4A-95C7-43F46396E635}"/>
              </a:ext>
            </a:extLst>
          </p:cNvPr>
          <p:cNvSpPr>
            <a:spLocks noChangeArrowheads="1"/>
          </p:cNvSpPr>
          <p:nvPr/>
        </p:nvSpPr>
        <p:spPr bwMode="black">
          <a:xfrm>
            <a:off x="2233498" y="835391"/>
            <a:ext cx="7725004" cy="110799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6600" b="1" dirty="0">
                <a:gradFill>
                  <a:gsLst>
                    <a:gs pos="0">
                      <a:srgbClr val="27DBFC"/>
                    </a:gs>
                    <a:gs pos="100000">
                      <a:srgbClr val="B246EF"/>
                    </a:gs>
                  </a:gsLst>
                  <a:lin ang="0" scaled="1"/>
                </a:gra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FITUR</a:t>
            </a:r>
          </a:p>
        </p:txBody>
      </p:sp>
    </p:spTree>
    <p:extLst>
      <p:ext uri="{BB962C8B-B14F-4D97-AF65-F5344CB8AC3E}">
        <p14:creationId xmlns:p14="http://schemas.microsoft.com/office/powerpoint/2010/main" val="2546999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82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1" name="Rectangle 6"/>
          <p:cNvSpPr>
            <a:spLocks noChangeArrowheads="1"/>
          </p:cNvSpPr>
          <p:nvPr/>
        </p:nvSpPr>
        <p:spPr bwMode="black">
          <a:xfrm>
            <a:off x="3262135" y="258799"/>
            <a:ext cx="5340827" cy="110799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6600" b="1" dirty="0">
                <a:gradFill>
                  <a:gsLst>
                    <a:gs pos="0">
                      <a:srgbClr val="27DBFC"/>
                    </a:gs>
                    <a:gs pos="100000">
                      <a:srgbClr val="B246EF"/>
                    </a:gs>
                  </a:gsLst>
                  <a:lin ang="0" scaled="1"/>
                </a:gra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ALUR KERJA</a:t>
            </a:r>
          </a:p>
        </p:txBody>
      </p:sp>
      <p:pic>
        <p:nvPicPr>
          <p:cNvPr id="209715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36925" y="1741713"/>
            <a:ext cx="4187371" cy="41873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74EBCF-7353-FC29-F115-87E6595FFD43}"/>
              </a:ext>
            </a:extLst>
          </p:cNvPr>
          <p:cNvSpPr txBox="1"/>
          <p:nvPr/>
        </p:nvSpPr>
        <p:spPr>
          <a:xfrm>
            <a:off x="467704" y="1741713"/>
            <a:ext cx="65371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Pada </a:t>
            </a:r>
            <a:r>
              <a:rPr lang="en-US" sz="24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pertamakali</a:t>
            </a:r>
            <a:r>
              <a:rPr lang="en-US" sz="24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menjalankan</a:t>
            </a:r>
            <a:r>
              <a:rPr lang="en-US" sz="24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user </a:t>
            </a:r>
            <a:r>
              <a:rPr lang="en-US" sz="24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24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mendapatkan</a:t>
            </a:r>
            <a:r>
              <a:rPr lang="en-US" sz="24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TABEL JENIS SAMPAH dan TABEL CLIENT.</a:t>
            </a:r>
            <a:endParaRPr lang="en-ID" sz="2400" dirty="0">
              <a:solidFill>
                <a:schemeClr val="bg1"/>
              </a:solidFill>
              <a:effectLst/>
              <a:latin typeface="Bahnschrift SemiBold Condensed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7B8416-5A3B-0E61-B35C-258A34EE9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131" y="2623109"/>
            <a:ext cx="6376660" cy="372293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82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1" name="Rectangle 6"/>
          <p:cNvSpPr>
            <a:spLocks noChangeArrowheads="1"/>
          </p:cNvSpPr>
          <p:nvPr/>
        </p:nvSpPr>
        <p:spPr bwMode="black">
          <a:xfrm>
            <a:off x="3262135" y="258799"/>
            <a:ext cx="5340827" cy="110799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6600" b="1" dirty="0">
                <a:gradFill>
                  <a:gsLst>
                    <a:gs pos="0">
                      <a:srgbClr val="27DBFC"/>
                    </a:gs>
                    <a:gs pos="100000">
                      <a:srgbClr val="B246EF"/>
                    </a:gs>
                  </a:gsLst>
                  <a:lin ang="0" scaled="1"/>
                </a:gra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ALUR KERJA</a:t>
            </a:r>
          </a:p>
        </p:txBody>
      </p:sp>
      <p:pic>
        <p:nvPicPr>
          <p:cNvPr id="209715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36925" y="1741713"/>
            <a:ext cx="4187371" cy="41873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74EBCF-7353-FC29-F115-87E6595FFD43}"/>
              </a:ext>
            </a:extLst>
          </p:cNvPr>
          <p:cNvSpPr txBox="1"/>
          <p:nvPr/>
        </p:nvSpPr>
        <p:spPr>
          <a:xfrm>
            <a:off x="467704" y="1625594"/>
            <a:ext cx="653715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dirty="0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8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Setelah</a:t>
            </a:r>
            <a:r>
              <a:rPr lang="en-US" sz="28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mendapatkan</a:t>
            </a:r>
            <a:r>
              <a:rPr lang="en-US" sz="28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kedua</a:t>
            </a:r>
            <a:r>
              <a:rPr lang="en-US" sz="28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tabel</a:t>
            </a:r>
            <a:r>
              <a:rPr lang="en-US" sz="28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user </a:t>
            </a:r>
            <a:r>
              <a:rPr lang="en-US" sz="28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28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diminta</a:t>
            </a:r>
            <a:r>
              <a:rPr lang="en-US" sz="28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8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menginputkan</a:t>
            </a:r>
            <a:r>
              <a:rPr lang="en-US" sz="28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Id client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D" sz="2400" dirty="0">
              <a:solidFill>
                <a:schemeClr val="bg1"/>
              </a:solidFill>
              <a:effectLst/>
              <a:latin typeface="Bahnschrift SemiBold Condensed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0557A8-46FC-6001-86BD-013FCBC0C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032" y="2909272"/>
            <a:ext cx="6381893" cy="144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40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82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1" name="Rectangle 6"/>
          <p:cNvSpPr>
            <a:spLocks noChangeArrowheads="1"/>
          </p:cNvSpPr>
          <p:nvPr/>
        </p:nvSpPr>
        <p:spPr bwMode="black">
          <a:xfrm>
            <a:off x="3262135" y="258799"/>
            <a:ext cx="5340827" cy="110799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6600" b="1" dirty="0">
                <a:gradFill>
                  <a:gsLst>
                    <a:gs pos="0">
                      <a:srgbClr val="27DBFC"/>
                    </a:gs>
                    <a:gs pos="100000">
                      <a:srgbClr val="B246EF"/>
                    </a:gs>
                  </a:gsLst>
                  <a:lin ang="0" scaled="1"/>
                </a:gra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ALUR KERJA</a:t>
            </a:r>
          </a:p>
        </p:txBody>
      </p:sp>
      <p:pic>
        <p:nvPicPr>
          <p:cNvPr id="209715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36925" y="1741713"/>
            <a:ext cx="4187371" cy="41873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74EBCF-7353-FC29-F115-87E6595FFD43}"/>
              </a:ext>
            </a:extLst>
          </p:cNvPr>
          <p:cNvSpPr txBox="1"/>
          <p:nvPr/>
        </p:nvSpPr>
        <p:spPr>
          <a:xfrm>
            <a:off x="467704" y="1625594"/>
            <a:ext cx="653715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400" dirty="0" err="1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Setelah</a:t>
            </a:r>
            <a:r>
              <a:rPr lang="en-US" sz="2400" dirty="0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menginput</a:t>
            </a:r>
            <a:r>
              <a:rPr lang="en-US" sz="2400" dirty="0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 client user </a:t>
            </a:r>
            <a:r>
              <a:rPr lang="en-US" sz="2400" dirty="0" err="1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400" dirty="0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diminta</a:t>
            </a:r>
            <a:r>
              <a:rPr lang="en-US" sz="2400" dirty="0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memasukkan</a:t>
            </a:r>
            <a:r>
              <a:rPr lang="en-US" sz="2400" dirty="0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kode</a:t>
            </a:r>
            <a:r>
              <a:rPr lang="en-US" sz="2400" dirty="0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jenis</a:t>
            </a:r>
            <a:r>
              <a:rPr lang="en-US" sz="2400" dirty="0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sampah</a:t>
            </a:r>
            <a:r>
              <a:rPr lang="en-US" sz="2400" dirty="0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Disini</a:t>
            </a:r>
            <a:r>
              <a:rPr lang="en-US" sz="2400" dirty="0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ada</a:t>
            </a:r>
            <a:r>
              <a:rPr lang="en-US" sz="2400" dirty="0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US" sz="2400" dirty="0" err="1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pilihan</a:t>
            </a:r>
            <a:r>
              <a:rPr lang="en-US" sz="2400" dirty="0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 = </a:t>
            </a:r>
            <a:r>
              <a:rPr lang="en-US" sz="2400" dirty="0" err="1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jenis</a:t>
            </a:r>
            <a:r>
              <a:rPr lang="en-US" sz="2400" dirty="0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sampah</a:t>
            </a:r>
            <a:r>
              <a:rPr lang="en-US" sz="2400" dirty="0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organic, 1=</a:t>
            </a:r>
            <a:r>
              <a:rPr lang="en-US" sz="2400" dirty="0" err="1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Jenis</a:t>
            </a:r>
            <a:r>
              <a:rPr lang="en-US" sz="2400" dirty="0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sampah</a:t>
            </a:r>
            <a:r>
              <a:rPr lang="en-US" sz="2400" dirty="0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anorganik</a:t>
            </a:r>
            <a:r>
              <a:rPr lang="en-US" sz="2400" dirty="0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dan 2=</a:t>
            </a:r>
            <a:r>
              <a:rPr lang="en-US" sz="2400" dirty="0" err="1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Jenis</a:t>
            </a:r>
            <a:r>
              <a:rPr lang="en-US" sz="2400" dirty="0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sampah</a:t>
            </a:r>
            <a:r>
              <a:rPr lang="en-US" sz="2400" dirty="0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daur</a:t>
            </a:r>
            <a:r>
              <a:rPr lang="en-US" sz="2400" dirty="0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ulang</a:t>
            </a:r>
            <a:r>
              <a:rPr lang="en-US" sz="2400" dirty="0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D" sz="2400" dirty="0">
              <a:solidFill>
                <a:schemeClr val="bg1"/>
              </a:solidFill>
              <a:effectLst/>
              <a:latin typeface="Bahnschrift SemiBold Condensed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C77421-F6FF-ED64-3A5B-034454E3B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04" y="3592549"/>
            <a:ext cx="7434704" cy="5078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544755-7632-630E-102D-B4301D9686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60"/>
          <a:stretch/>
        </p:blipFill>
        <p:spPr>
          <a:xfrm>
            <a:off x="685975" y="4621072"/>
            <a:ext cx="6511583" cy="50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388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82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1" name="Rectangle 6"/>
          <p:cNvSpPr>
            <a:spLocks noChangeArrowheads="1"/>
          </p:cNvSpPr>
          <p:nvPr/>
        </p:nvSpPr>
        <p:spPr bwMode="black">
          <a:xfrm>
            <a:off x="3262135" y="258799"/>
            <a:ext cx="5340827" cy="110799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6600" b="1" dirty="0">
                <a:gradFill>
                  <a:gsLst>
                    <a:gs pos="0">
                      <a:srgbClr val="27DBFC"/>
                    </a:gs>
                    <a:gs pos="100000">
                      <a:srgbClr val="B246EF"/>
                    </a:gs>
                  </a:gsLst>
                  <a:lin ang="0" scaled="1"/>
                </a:gra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ALUR KERJA</a:t>
            </a:r>
          </a:p>
        </p:txBody>
      </p:sp>
      <p:pic>
        <p:nvPicPr>
          <p:cNvPr id="209715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36925" y="1741713"/>
            <a:ext cx="4187371" cy="41873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74EBCF-7353-FC29-F115-87E6595FFD43}"/>
              </a:ext>
            </a:extLst>
          </p:cNvPr>
          <p:cNvSpPr txBox="1"/>
          <p:nvPr/>
        </p:nvSpPr>
        <p:spPr>
          <a:xfrm>
            <a:off x="467704" y="1625594"/>
            <a:ext cx="65371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24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Setelah</a:t>
            </a:r>
            <a:r>
              <a:rPr lang="en-US" sz="24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itu</a:t>
            </a:r>
            <a:r>
              <a:rPr lang="en-US" sz="24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user </a:t>
            </a:r>
            <a:r>
              <a:rPr lang="en-US" sz="24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4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24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minta</a:t>
            </a:r>
            <a:r>
              <a:rPr lang="en-US" sz="24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memasukkan</a:t>
            </a:r>
            <a:r>
              <a:rPr lang="en-US" sz="24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banyak</a:t>
            </a:r>
            <a:r>
              <a:rPr lang="en-US" sz="24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sampah</a:t>
            </a:r>
            <a:r>
              <a:rPr lang="en-US" sz="24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yang di </a:t>
            </a:r>
            <a:r>
              <a:rPr lang="en-US" sz="24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bawa</a:t>
            </a:r>
            <a:r>
              <a:rPr lang="en-US" sz="24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endParaRPr lang="en-ID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D" sz="2400" dirty="0">
              <a:solidFill>
                <a:schemeClr val="bg1"/>
              </a:solidFill>
              <a:effectLst/>
              <a:latin typeface="Bahnschrift SemiBold Condensed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544755-7632-630E-102D-B4301D9686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715" b="-7828"/>
          <a:stretch/>
        </p:blipFill>
        <p:spPr>
          <a:xfrm>
            <a:off x="467704" y="3326340"/>
            <a:ext cx="7094446" cy="54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085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620</Words>
  <Application>Microsoft Office PowerPoint</Application>
  <PresentationFormat>Widescreen</PresentationFormat>
  <Paragraphs>70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Bahnschrift SemiBold Condensed</vt:lpstr>
      <vt:lpstr>Calibri</vt:lpstr>
      <vt:lpstr>Times New Roman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arrijal</cp:lastModifiedBy>
  <cp:revision>2</cp:revision>
  <dcterms:created xsi:type="dcterms:W3CDTF">2018-08-25T13:11:00Z</dcterms:created>
  <dcterms:modified xsi:type="dcterms:W3CDTF">2023-01-05T10:55:41Z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